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BBCA-5604-4C2D-948F-B9FA5DE5F089}" type="datetimeFigureOut">
              <a:rPr lang="es-CO" smtClean="0"/>
              <a:t>30/01/2017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4AD2-EC8D-4B70-979B-D1D9644A87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66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BBCA-5604-4C2D-948F-B9FA5DE5F089}" type="datetimeFigureOut">
              <a:rPr lang="es-CO" smtClean="0"/>
              <a:t>30/01/2017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4AD2-EC8D-4B70-979B-D1D9644A87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0556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BBCA-5604-4C2D-948F-B9FA5DE5F089}" type="datetimeFigureOut">
              <a:rPr lang="es-CO" smtClean="0"/>
              <a:t>30/01/2017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4AD2-EC8D-4B70-979B-D1D9644A87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0008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BBCA-5604-4C2D-948F-B9FA5DE5F089}" type="datetimeFigureOut">
              <a:rPr lang="es-CO" smtClean="0"/>
              <a:t>30/01/2017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4AD2-EC8D-4B70-979B-D1D9644A8706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9789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BBCA-5604-4C2D-948F-B9FA5DE5F089}" type="datetimeFigureOut">
              <a:rPr lang="es-CO" smtClean="0"/>
              <a:t>30/01/2017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4AD2-EC8D-4B70-979B-D1D9644A87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3395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BBCA-5604-4C2D-948F-B9FA5DE5F089}" type="datetimeFigureOut">
              <a:rPr lang="es-CO" smtClean="0"/>
              <a:t>30/01/2017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4AD2-EC8D-4B70-979B-D1D9644A87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50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BBCA-5604-4C2D-948F-B9FA5DE5F089}" type="datetimeFigureOut">
              <a:rPr lang="es-CO" smtClean="0"/>
              <a:t>30/01/2017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4AD2-EC8D-4B70-979B-D1D9644A87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6971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BBCA-5604-4C2D-948F-B9FA5DE5F089}" type="datetimeFigureOut">
              <a:rPr lang="es-CO" smtClean="0"/>
              <a:t>30/01/2017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4AD2-EC8D-4B70-979B-D1D9644A87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2153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BBCA-5604-4C2D-948F-B9FA5DE5F089}" type="datetimeFigureOut">
              <a:rPr lang="es-CO" smtClean="0"/>
              <a:t>30/01/2017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4AD2-EC8D-4B70-979B-D1D9644A87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127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BBCA-5604-4C2D-948F-B9FA5DE5F089}" type="datetimeFigureOut">
              <a:rPr lang="es-CO" smtClean="0"/>
              <a:t>30/01/2017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4AD2-EC8D-4B70-979B-D1D9644A87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329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BBCA-5604-4C2D-948F-B9FA5DE5F089}" type="datetimeFigureOut">
              <a:rPr lang="es-CO" smtClean="0"/>
              <a:t>30/01/2017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4AD2-EC8D-4B70-979B-D1D9644A87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151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BBCA-5604-4C2D-948F-B9FA5DE5F089}" type="datetimeFigureOut">
              <a:rPr lang="es-CO" smtClean="0"/>
              <a:t>30/01/2017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4AD2-EC8D-4B70-979B-D1D9644A87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21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BBCA-5604-4C2D-948F-B9FA5DE5F089}" type="datetimeFigureOut">
              <a:rPr lang="es-CO" smtClean="0"/>
              <a:t>30/01/2017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4AD2-EC8D-4B70-979B-D1D9644A87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603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BBCA-5604-4C2D-948F-B9FA5DE5F089}" type="datetimeFigureOut">
              <a:rPr lang="es-CO" smtClean="0"/>
              <a:t>30/01/2017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4AD2-EC8D-4B70-979B-D1D9644A87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70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BBCA-5604-4C2D-948F-B9FA5DE5F089}" type="datetimeFigureOut">
              <a:rPr lang="es-CO" smtClean="0"/>
              <a:t>30/01/2017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4AD2-EC8D-4B70-979B-D1D9644A87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589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BBCA-5604-4C2D-948F-B9FA5DE5F089}" type="datetimeFigureOut">
              <a:rPr lang="es-CO" smtClean="0"/>
              <a:t>30/01/2017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4AD2-EC8D-4B70-979B-D1D9644A87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595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BBCA-5604-4C2D-948F-B9FA5DE5F089}" type="datetimeFigureOut">
              <a:rPr lang="es-CO" smtClean="0"/>
              <a:t>30/01/2017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4AD2-EC8D-4B70-979B-D1D9644A87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92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9BBCA-5604-4C2D-948F-B9FA5DE5F089}" type="datetimeFigureOut">
              <a:rPr lang="es-CO" smtClean="0"/>
              <a:t>30/01/2017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54AD2-EC8D-4B70-979B-D1D9644A87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0975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Elian Steven bolaños</a:t>
            </a:r>
            <a:br>
              <a:rPr lang="es-CO" dirty="0" smtClean="0"/>
            </a:br>
            <a:r>
              <a:rPr lang="es-CO" dirty="0" smtClean="0">
                <a:solidFill>
                  <a:srgbClr val="FF0000"/>
                </a:solidFill>
              </a:rPr>
              <a:t>11-4</a:t>
            </a:r>
            <a:br>
              <a:rPr lang="es-CO" dirty="0" smtClean="0">
                <a:solidFill>
                  <a:srgbClr val="FF0000"/>
                </a:solidFill>
              </a:rPr>
            </a:br>
            <a:r>
              <a:rPr lang="es-CO" dirty="0" smtClean="0"/>
              <a:t>Vivian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97557" y="5202238"/>
            <a:ext cx="9001462" cy="1655762"/>
          </a:xfrm>
        </p:spPr>
        <p:txBody>
          <a:bodyPr/>
          <a:lstStyle/>
          <a:p>
            <a:r>
              <a:rPr lang="es-CO" dirty="0" smtClean="0"/>
              <a:t>Diapositivas de salida – </a:t>
            </a:r>
            <a:r>
              <a:rPr lang="es-CO" dirty="0" smtClean="0">
                <a:solidFill>
                  <a:srgbClr val="FF0000"/>
                </a:solidFill>
              </a:rPr>
              <a:t>output </a:t>
            </a:r>
            <a:r>
              <a:rPr lang="es-CO" dirty="0" err="1" smtClean="0">
                <a:solidFill>
                  <a:srgbClr val="FF0000"/>
                </a:solidFill>
              </a:rPr>
              <a:t>devices</a:t>
            </a:r>
            <a:endParaRPr lang="es-CO" dirty="0" smtClean="0">
              <a:solidFill>
                <a:srgbClr val="FF0000"/>
              </a:solidFill>
            </a:endParaRPr>
          </a:p>
          <a:p>
            <a:r>
              <a:rPr lang="es-CO" dirty="0" smtClean="0"/>
              <a:t>Diapositivas de entrada – </a:t>
            </a:r>
            <a:r>
              <a:rPr lang="es-CO" dirty="0" smtClean="0">
                <a:solidFill>
                  <a:srgbClr val="FF0000"/>
                </a:solidFill>
              </a:rPr>
              <a:t>input </a:t>
            </a:r>
            <a:r>
              <a:rPr lang="es-CO" dirty="0" err="1" smtClean="0">
                <a:solidFill>
                  <a:srgbClr val="FF0000"/>
                </a:solidFill>
              </a:rPr>
              <a:t>devices</a:t>
            </a:r>
            <a:endParaRPr lang="es-CO" dirty="0" smtClean="0">
              <a:solidFill>
                <a:srgbClr val="FF0000"/>
              </a:solidFill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4186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smtClean="0">
                <a:solidFill>
                  <a:srgbClr val="FF0000"/>
                </a:solidFill>
              </a:rPr>
              <a:t>Micrófono</a:t>
            </a:r>
            <a:r>
              <a:rPr lang="es-CO" dirty="0" smtClean="0"/>
              <a:t> – </a:t>
            </a:r>
            <a:r>
              <a:rPr lang="es-CO" dirty="0" err="1" smtClean="0"/>
              <a:t>microphone</a:t>
            </a:r>
            <a:endParaRPr lang="es-CO" dirty="0" smtClean="0"/>
          </a:p>
          <a:p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929" y="1935921"/>
            <a:ext cx="4014072" cy="49220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392" y="1935921"/>
            <a:ext cx="4122420" cy="492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3794" y="1935921"/>
            <a:ext cx="10353762" cy="3695136"/>
          </a:xfrm>
        </p:spPr>
        <p:txBody>
          <a:bodyPr/>
          <a:lstStyle/>
          <a:p>
            <a:pPr marL="0" indent="0">
              <a:buNone/>
            </a:pPr>
            <a:r>
              <a:rPr lang="es-CO" dirty="0" smtClean="0">
                <a:solidFill>
                  <a:srgbClr val="FF0000"/>
                </a:solidFill>
              </a:rPr>
              <a:t>Lápiz óptico </a:t>
            </a:r>
            <a:r>
              <a:rPr lang="es-CO" dirty="0" smtClean="0"/>
              <a:t>– óptica </a:t>
            </a:r>
            <a:r>
              <a:rPr lang="es-CO" dirty="0" err="1" smtClean="0"/>
              <a:t>pencil</a:t>
            </a:r>
            <a:endParaRPr lang="es-CO" dirty="0" smtClean="0"/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386" y="1935921"/>
            <a:ext cx="4258614" cy="49220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514" y="4533363"/>
            <a:ext cx="3734872" cy="232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5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smtClean="0">
                <a:solidFill>
                  <a:srgbClr val="FF0000"/>
                </a:solidFill>
              </a:rPr>
              <a:t>Cámara web </a:t>
            </a:r>
            <a:r>
              <a:rPr lang="es-CO" dirty="0" smtClean="0"/>
              <a:t>– webcam</a:t>
            </a:r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936" y="3142445"/>
            <a:ext cx="5002063" cy="371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949" y="206063"/>
            <a:ext cx="10353761" cy="798490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rgbClr val="FF0000"/>
                </a:solidFill>
              </a:rPr>
              <a:t>Diapositivas de salida </a:t>
            </a:r>
            <a:br>
              <a:rPr lang="es-CO" dirty="0" smtClean="0">
                <a:solidFill>
                  <a:srgbClr val="FF0000"/>
                </a:solidFill>
              </a:rPr>
            </a:b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smtClean="0">
                <a:solidFill>
                  <a:srgbClr val="FF0000"/>
                </a:solidFill>
              </a:rPr>
              <a:t>Monitor</a:t>
            </a:r>
            <a:r>
              <a:rPr lang="es-CO" dirty="0" smtClean="0"/>
              <a:t> - monitor 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261" y="2096064"/>
            <a:ext cx="7265739" cy="478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7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smtClean="0">
                <a:solidFill>
                  <a:srgbClr val="FF0000"/>
                </a:solidFill>
              </a:rPr>
              <a:t>Parlantes</a:t>
            </a:r>
            <a:r>
              <a:rPr lang="es-CO" dirty="0" smtClean="0"/>
              <a:t> – </a:t>
            </a:r>
            <a:r>
              <a:rPr lang="es-CO" dirty="0" err="1" smtClean="0"/>
              <a:t>speakers</a:t>
            </a:r>
            <a:endParaRPr lang="es-CO" dirty="0" smtClean="0"/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649" y="2096064"/>
            <a:ext cx="5881352" cy="47619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108" y="3924299"/>
            <a:ext cx="3876542" cy="295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2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smtClean="0">
                <a:solidFill>
                  <a:srgbClr val="FF0000"/>
                </a:solidFill>
              </a:rPr>
              <a:t>Audífonos</a:t>
            </a:r>
            <a:r>
              <a:rPr lang="es-CO" dirty="0" smtClean="0"/>
              <a:t> </a:t>
            </a:r>
            <a:r>
              <a:rPr lang="es-CO" dirty="0"/>
              <a:t>- </a:t>
            </a:r>
            <a:r>
              <a:rPr lang="es-CO" dirty="0" err="1"/>
              <a:t>hearing</a:t>
            </a:r>
            <a:r>
              <a:rPr lang="es-CO" dirty="0"/>
              <a:t> </a:t>
            </a:r>
            <a:r>
              <a:rPr lang="es-CO" dirty="0" err="1" smtClean="0"/>
              <a:t>aid</a:t>
            </a:r>
            <a:endParaRPr lang="es-CO" dirty="0" smtClean="0"/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291" y="1931565"/>
            <a:ext cx="4992710" cy="492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smtClean="0">
                <a:solidFill>
                  <a:srgbClr val="FF0000"/>
                </a:solidFill>
              </a:rPr>
              <a:t>Matricial</a:t>
            </a:r>
            <a:r>
              <a:rPr lang="es-CO" dirty="0" smtClean="0"/>
              <a:t> – </a:t>
            </a:r>
            <a:r>
              <a:rPr lang="es-CO" dirty="0" err="1" smtClean="0"/>
              <a:t>matrix</a:t>
            </a:r>
            <a:endParaRPr lang="es-CO" dirty="0" smtClean="0"/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707" y="2023510"/>
            <a:ext cx="6100293" cy="488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>
                <a:solidFill>
                  <a:srgbClr val="FF0000"/>
                </a:solidFill>
              </a:rPr>
              <a:t>Proyector multimedia </a:t>
            </a:r>
            <a:r>
              <a:rPr lang="es-CO" dirty="0"/>
              <a:t>- Multimedia </a:t>
            </a:r>
            <a:r>
              <a:rPr lang="es-CO" dirty="0" err="1"/>
              <a:t>projector</a:t>
            </a:r>
            <a:endParaRPr lang="es-CO" dirty="0"/>
          </a:p>
          <a:p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182" y="1146220"/>
            <a:ext cx="5702818" cy="57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5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smtClean="0">
                <a:solidFill>
                  <a:srgbClr val="FF0000"/>
                </a:solidFill>
              </a:rPr>
              <a:t>Laser </a:t>
            </a:r>
            <a:r>
              <a:rPr lang="es-CO" dirty="0" smtClean="0"/>
              <a:t>– laser</a:t>
            </a:r>
          </a:p>
          <a:p>
            <a:endParaRPr lang="es-CO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859" y="1533015"/>
            <a:ext cx="6010141" cy="532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7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2128" y="-528033"/>
            <a:ext cx="10353761" cy="1326321"/>
          </a:xfrm>
        </p:spPr>
        <p:txBody>
          <a:bodyPr/>
          <a:lstStyle/>
          <a:p>
            <a:r>
              <a:rPr lang="es-CO" dirty="0"/>
              <a:t/>
            </a:r>
            <a:br>
              <a:rPr lang="es-CO" dirty="0"/>
            </a:br>
            <a:r>
              <a:rPr lang="es-CO" dirty="0">
                <a:solidFill>
                  <a:srgbClr val="FF0000"/>
                </a:solidFill>
              </a:rPr>
              <a:t>los dispositivos de entrada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2127" y="1130149"/>
            <a:ext cx="10353762" cy="3695136"/>
          </a:xfrm>
        </p:spPr>
        <p:txBody>
          <a:bodyPr/>
          <a:lstStyle/>
          <a:p>
            <a:endParaRPr lang="es-CO" dirty="0"/>
          </a:p>
          <a:p>
            <a:pPr marL="0" indent="0">
              <a:buNone/>
            </a:pPr>
            <a:r>
              <a:rPr lang="es-CO" dirty="0">
                <a:solidFill>
                  <a:srgbClr val="FF0000"/>
                </a:solidFill>
              </a:rPr>
              <a:t> </a:t>
            </a:r>
            <a:r>
              <a:rPr lang="es-CO" dirty="0" smtClean="0">
                <a:solidFill>
                  <a:srgbClr val="FF0000"/>
                </a:solidFill>
              </a:rPr>
              <a:t>teclado</a:t>
            </a:r>
            <a:r>
              <a:rPr lang="es-CO" dirty="0" smtClean="0"/>
              <a:t> – </a:t>
            </a:r>
            <a:r>
              <a:rPr lang="es-CO" dirty="0" err="1" smtClean="0"/>
              <a:t>keyboard</a:t>
            </a: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321" y="3387143"/>
            <a:ext cx="9461679" cy="347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smtClean="0">
                <a:solidFill>
                  <a:srgbClr val="FF0000"/>
                </a:solidFill>
              </a:rPr>
              <a:t>Ratón</a:t>
            </a:r>
            <a:r>
              <a:rPr lang="es-CO" dirty="0" smtClean="0"/>
              <a:t> – mouse </a:t>
            </a:r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927" y="1903927"/>
            <a:ext cx="4954073" cy="49540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503" y="3721023"/>
            <a:ext cx="4314423" cy="313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1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49</TotalTime>
  <Words>58</Words>
  <Application>Microsoft Office PowerPoint</Application>
  <PresentationFormat>Panorámica</PresentationFormat>
  <Paragraphs>17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Bookman Old Style</vt:lpstr>
      <vt:lpstr>Rockwell</vt:lpstr>
      <vt:lpstr>Damask</vt:lpstr>
      <vt:lpstr>Elian Steven bolaños 11-4 Vivian</vt:lpstr>
      <vt:lpstr>Diapositivas de salida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los dispositivos de entrada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Elian Steven bolaños 11-4 Vivian</dc:title>
  <dc:creator>FRAGATA</dc:creator>
  <cp:lastModifiedBy>FRAGATA</cp:lastModifiedBy>
  <cp:revision>5</cp:revision>
  <dcterms:created xsi:type="dcterms:W3CDTF">2017-01-30T21:03:31Z</dcterms:created>
  <dcterms:modified xsi:type="dcterms:W3CDTF">2017-01-30T21:52:36Z</dcterms:modified>
</cp:coreProperties>
</file>